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3DDA07-99BD-0B92-18A4-61CD8F456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66E6761-3C1E-3535-300C-A1D5DAAA1D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4E1C217-E769-8E3E-1942-BB81CFB25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947B0E6-6D8B-C048-49D6-625E2B139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A7D1BAA-8B08-C858-C2DF-3DF4BE81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695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F039E6-E700-B3DA-3613-4CED2DCA1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77C2D54-FB2B-027B-700C-4A5B15EEF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64630C7-8472-0BA7-C4D5-8B5FC5649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0E28D0C-EBDE-323F-19F8-C328B7B34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BBCDC3-AA35-61E5-1FEE-BC0223A6F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05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8C0E3C5-4D2A-3E2B-ADE6-2D8B6DC050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1253939-31A4-9109-D9F6-F0FF7BC2A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4A03EEE-3F37-7924-9DE6-04044330B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0F335BA-18AF-81F5-E944-FC66815FF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1325A13-F885-5396-BD5A-8775E2E65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816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E86A60-42C4-1BB7-D595-64F033D1E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4C61C4-83CC-CDB5-E146-30B83F549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93B55DB-051C-E141-3411-9D6CE539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6C5F43-9B81-18A7-9364-A89AB3797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687EF68-3231-07B4-5C60-9F8FAE4FB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531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AE1D3A-32E6-C45C-F985-836B2EC8E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D572000-0E1D-4220-6900-BCC3CF9A6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8F223F1-AACE-6013-1619-C305751CC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7075F46-8220-C71D-60EA-9B0A4F571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EAFB8A-1086-59CE-1B53-5C4EF6DA6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339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578B21-BD78-7A16-9BC6-07254C8E8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7FEEF8-35DF-B93F-B035-C58AC9AFE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0782A81-F369-F03D-96A9-841B1F110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506D068-43D1-9809-F970-244552049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4EC4BE7-D34F-B529-879A-F2D8DE2EA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9BB0669-32B0-D554-AE55-E5C0E6BF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92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EEC995-0789-7D4D-BFA4-C24F864C8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71B1826-2320-03A4-4E36-0EA47C72B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7D53F2E-9F2A-E29F-6301-BAE4EB522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5188A53-7835-5524-4066-5F6DAD93B8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4989760-39A4-A894-E815-E288CEE418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8F08FE3-8867-9850-CB26-CE9D1D779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8A31EBB-0520-1C5F-C22F-10B7ED9CD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AFBF1EA-D23D-1D44-7426-83867DEB9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2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E0494A-C836-E5AA-F953-4EA76D79C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78F69CD-9E39-CDF6-46BD-363CAA079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79E3A12-D368-359A-100B-03B15B0E5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8DB5F16-ABA4-B125-000A-D9DC040ED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570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A5B9811-0DB2-10C2-8D94-AA296F138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DEFBE86-4F2E-0F24-6966-593E0100C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794A762-803D-7780-EB0C-5C6543006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6134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93DF97-914B-41DA-297A-19AD357B9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FFDE97-23A1-7892-5CAE-45D4EBBAD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D76235D-476D-6859-BD36-010D38689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ED07399-A631-AC4A-A1A1-586D6295B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F52242A-8569-FC2E-3BC6-C3ADC37E7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87B4C2D-E470-BF12-1E45-E602A2E03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64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8AC0AF-1DC7-9ED2-6ED1-CAB656121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2DAE358-5770-D833-4581-3F6A11D6AF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16B6260-79A6-C94D-396A-7654AC9D65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65BF0D-EA6D-56F3-7FE1-30C6E5D2A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3CE918C-E359-F2CC-23BD-45D0A5D6B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FEF952F-1BE6-3451-C93B-30CD6A81F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46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F716CB8-0C20-361C-B830-D1683FE2E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BE3C90C-8479-F364-5337-F05E6D7D5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69C8F42-78D1-EC23-7DDA-4A9DA3BAC3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03CD03E-7C4A-51CD-1B1A-67CB5B6B57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847174F-E76B-5E6D-AF0A-63E731894E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713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4" name="Rectangle 85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: Shape 87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6" name="Right Triangle 89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İçerik Yer Tutucusu 3" descr="gökyüzü, metin, ekran görüntüsü, bina içeren bir resim&#10;&#10;Açıklama otomatik olarak oluşturuldu">
            <a:extLst>
              <a:ext uri="{FF2B5EF4-FFF2-40B4-BE49-F238E27FC236}">
                <a16:creationId xmlns:a16="http://schemas.microsoft.com/office/drawing/2014/main" id="{27C6B71F-000B-A948-D1E2-F2B6F0C7A2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589" r="-1" b="-1"/>
          <a:stretch/>
        </p:blipFill>
        <p:spPr>
          <a:xfrm>
            <a:off x="962163" y="741680"/>
            <a:ext cx="10244317" cy="52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54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A1D55FCA-8AD2-88C0-5478-DBC646223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760" y="304800"/>
            <a:ext cx="10317193" cy="23876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r-TR" dirty="0"/>
              <a:t>DİYARBAKIR İLİNDEKİ İÇME SULARINININ MİKROBİYOLOJİK KALİTESİ</a:t>
            </a:r>
          </a:p>
        </p:txBody>
      </p:sp>
      <p:sp>
        <p:nvSpPr>
          <p:cNvPr id="6" name="Alt Başlık 5">
            <a:extLst>
              <a:ext uri="{FF2B5EF4-FFF2-40B4-BE49-F238E27FC236}">
                <a16:creationId xmlns:a16="http://schemas.microsoft.com/office/drawing/2014/main" id="{C918B0AB-3111-E991-658B-1144C292B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761" y="2915444"/>
            <a:ext cx="10317193" cy="72611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/>
              <a:t>PROF. DR. AYDIN VURAL</a:t>
            </a:r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FD32EE1F-F311-D520-879C-2D538516B27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923025" y="3743325"/>
            <a:ext cx="10230929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179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8200" y="986588"/>
            <a:ext cx="10515600" cy="70409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tr-TR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02DAF11-508E-857F-A5BF-432CB68A5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" y="54292"/>
            <a:ext cx="10622280" cy="836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7015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</Words>
  <Application>Microsoft Office PowerPoint</Application>
  <PresentationFormat>Geniş ekran</PresentationFormat>
  <Paragraphs>2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PowerPoint Sunusu</vt:lpstr>
      <vt:lpstr>DİYARBAKIR İLİNDEKİ İÇME SULARINININ MİKROBİYOLOJİK KALİTESİ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aydın vural</dc:creator>
  <cp:lastModifiedBy>aydın vural</cp:lastModifiedBy>
  <cp:revision>5</cp:revision>
  <dcterms:created xsi:type="dcterms:W3CDTF">2023-12-10T18:12:54Z</dcterms:created>
  <dcterms:modified xsi:type="dcterms:W3CDTF">2023-12-10T20:05:41Z</dcterms:modified>
</cp:coreProperties>
</file>