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" d="100"/>
          <a:sy n="14" d="100"/>
        </p:scale>
        <p:origin x="1380" y="72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58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3F189-719E-4D69-B159-E7193AEB927B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D1125-A693-45EF-A929-6EC670FC5F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05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75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72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52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4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92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4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30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5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40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DA1A-60F1-40BC-95D2-84DA6139668A}" type="datetimeFigureOut">
              <a:rPr lang="tr-TR" smtClean="0"/>
              <a:t>10.12.2023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1ABAD-CC7D-492C-92CB-B4D812BF8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82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10">
            <a:extLst>
              <a:ext uri="{FF2B5EF4-FFF2-40B4-BE49-F238E27FC236}">
                <a16:creationId xmlns:a16="http://schemas.microsoft.com/office/drawing/2014/main" id="{7C1A740D-DF45-20EB-1C1C-70196BEB5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4389120"/>
            <a:ext cx="21734978" cy="448582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4" name="İçerik Yer Tutucusu 13">
            <a:extLst>
              <a:ext uri="{FF2B5EF4-FFF2-40B4-BE49-F238E27FC236}">
                <a16:creationId xmlns:a16="http://schemas.microsoft.com/office/drawing/2014/main" id="{10E9E545-92B2-9672-B079-AC42F0FF5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2499" y="9583265"/>
            <a:ext cx="21734978" cy="22027354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7E78994-8A62-8C7B-34DA-E4411822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154"/>
            <a:ext cx="25199975" cy="3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İçerik Yer Tutucusu 3">
            <a:extLst>
              <a:ext uri="{FF2B5EF4-FFF2-40B4-BE49-F238E27FC236}">
                <a16:creationId xmlns:a16="http://schemas.microsoft.com/office/drawing/2014/main" id="{BFB934DE-9697-862D-751C-2A6CE5655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62433"/>
            <a:ext cx="25199975" cy="383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4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619BF6F2-4998-49FC-B32A-EC2591F3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4434840"/>
            <a:ext cx="21734978" cy="444010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EC8E58A2-AF94-C99F-491F-0C5D096EB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1870851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1" name="İçerik Yer Tutucusu 10">
            <a:extLst>
              <a:ext uri="{FF2B5EF4-FFF2-40B4-BE49-F238E27FC236}">
                <a16:creationId xmlns:a16="http://schemas.microsoft.com/office/drawing/2014/main" id="{F1DD8B38-4341-C2F1-D6E7-1345EB28F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9583265"/>
            <a:ext cx="10709989" cy="21870850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47E78994-8A62-8C7B-34DA-E4411822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154"/>
            <a:ext cx="25199975" cy="3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İçerik Yer Tutucusu 3">
            <a:extLst>
              <a:ext uri="{FF2B5EF4-FFF2-40B4-BE49-F238E27FC236}">
                <a16:creationId xmlns:a16="http://schemas.microsoft.com/office/drawing/2014/main" id="{BFB934DE-9697-862D-751C-2A6CE5655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62433"/>
            <a:ext cx="25199975" cy="383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0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</TotalTime>
  <Words>0</Words>
  <Application>Microsoft Office PowerPoint</Application>
  <PresentationFormat>Özel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aydın vural</dc:creator>
  <cp:lastModifiedBy>aydın vural</cp:lastModifiedBy>
  <cp:revision>5</cp:revision>
  <dcterms:created xsi:type="dcterms:W3CDTF">2023-12-10T18:12:54Z</dcterms:created>
  <dcterms:modified xsi:type="dcterms:W3CDTF">2023-12-10T19:59:06Z</dcterms:modified>
</cp:coreProperties>
</file>